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266" r:id="rId3"/>
    <p:sldId id="267" r:id="rId4"/>
    <p:sldId id="328" r:id="rId5"/>
    <p:sldId id="344" r:id="rId6"/>
    <p:sldId id="375" r:id="rId7"/>
    <p:sldId id="376" r:id="rId8"/>
    <p:sldId id="347" r:id="rId9"/>
    <p:sldId id="350" r:id="rId10"/>
    <p:sldId id="333" r:id="rId11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4660"/>
  </p:normalViewPr>
  <p:slideViewPr>
    <p:cSldViewPr>
      <p:cViewPr>
        <p:scale>
          <a:sx n="90" d="100"/>
          <a:sy n="90" d="100"/>
        </p:scale>
        <p:origin x="-294" y="16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55CF8-6833-4208-B620-CF5477A7652B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94062-B43C-459B-8DB1-0ECD05292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5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4062-B43C-459B-8DB1-0ECD052926A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64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4062-B43C-459B-8DB1-0ECD052926A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4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69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4062-B43C-459B-8DB1-0ECD052926A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8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69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4062-B43C-459B-8DB1-0ECD052926A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8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4062-B43C-459B-8DB1-0ECD052926A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8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69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4062-B43C-459B-8DB1-0ECD052926A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8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43508" cy="3960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9048" y="24854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43508" cy="3960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9048" y="24854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48CA556-735B-496B-8CB4-38C09E419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69841" r="15094" b="3431"/>
          <a:stretch/>
        </p:blipFill>
        <p:spPr>
          <a:xfrm>
            <a:off x="-396552" y="-136479"/>
            <a:ext cx="9901100" cy="572463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4985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1064411341"/>
      </p:ext>
    </p:extLst>
  </p:cSld>
  <p:clrMapOvr>
    <a:masterClrMapping/>
  </p:clrMapOvr>
  <p:transition spd="med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5823B3C-2F91-45F6-A0C1-4B94BA33F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69841" r="15094" b="3431"/>
          <a:stretch/>
        </p:blipFill>
        <p:spPr>
          <a:xfrm>
            <a:off x="-396552" y="-136479"/>
            <a:ext cx="9901100" cy="572463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4985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</p:spTree>
    <p:extLst>
      <p:ext uri="{BB962C8B-B14F-4D97-AF65-F5344CB8AC3E}">
        <p14:creationId xmlns:p14="http://schemas.microsoft.com/office/powerpoint/2010/main" val="1408507419"/>
      </p:ext>
    </p:extLst>
  </p:cSld>
  <p:clrMapOvr>
    <a:masterClrMapping/>
  </p:clrMapOvr>
  <p:transition spd="med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249E823-B89C-402A-9913-708E1AB76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69841" r="15094" b="3431"/>
          <a:stretch/>
        </p:blipFill>
        <p:spPr>
          <a:xfrm>
            <a:off x="-396552" y="-136479"/>
            <a:ext cx="9901100" cy="572463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4985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2267018532"/>
      </p:ext>
    </p:extLst>
  </p:cSld>
  <p:clrMapOvr>
    <a:masterClrMapping/>
  </p:clrMapOvr>
  <p:transition spd="med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63C8B4E-50D5-49E2-9858-BD5264B9D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69841" r="15094" b="3431"/>
          <a:stretch/>
        </p:blipFill>
        <p:spPr>
          <a:xfrm>
            <a:off x="-396552" y="-136479"/>
            <a:ext cx="9901100" cy="572463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4985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</p:spTree>
    <p:extLst>
      <p:ext uri="{BB962C8B-B14F-4D97-AF65-F5344CB8AC3E}">
        <p14:creationId xmlns:p14="http://schemas.microsoft.com/office/powerpoint/2010/main" val="3737821510"/>
      </p:ext>
    </p:extLst>
  </p:cSld>
  <p:clrMapOvr>
    <a:masterClrMapping/>
  </p:clrMapOvr>
  <p:transition spd="med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0E76-E6F9-4125-90CD-90F8EE17D5E5}" type="datetime1">
              <a:rPr lang="zh-CN" altLang="en-US" smtClean="0"/>
              <a:pPr/>
              <a:t>2021/9/1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915816" y="4805481"/>
            <a:ext cx="2133600" cy="273929"/>
          </a:xfrm>
          <a:prstGeom prst="rect">
            <a:avLst/>
          </a:prstGeom>
        </p:spPr>
        <p:txBody>
          <a:bodyPr/>
          <a:lstStyle/>
          <a:p>
            <a:fld id="{916F26BD-DE47-4663-A93D-9EEAA43341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0E76-E6F9-4125-90CD-90F8EE17D5E5}" type="datetime1">
              <a:rPr lang="zh-CN" altLang="en-US" smtClean="0"/>
              <a:pPr/>
              <a:t>2021/9/1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915816" y="4805481"/>
            <a:ext cx="2133600" cy="273929"/>
          </a:xfrm>
          <a:prstGeom prst="rect">
            <a:avLst/>
          </a:prstGeom>
        </p:spPr>
        <p:txBody>
          <a:bodyPr/>
          <a:lstStyle/>
          <a:p>
            <a:fld id="{916F26BD-DE47-4663-A93D-9EEAA43341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7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1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248" y="195547"/>
            <a:ext cx="3250704" cy="395759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360040" y="195546"/>
            <a:ext cx="360040" cy="360151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5190" y="342624"/>
            <a:ext cx="290264" cy="29035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97462" y="608722"/>
            <a:ext cx="83550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8598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43508" cy="3960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9048" y="24854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43508" cy="3960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9048" y="24854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</a:p>
        </p:txBody>
      </p:sp>
    </p:spTree>
  </p:cSld>
  <p:clrMapOvr>
    <a:masterClrMapping/>
  </p:clrMapOvr>
  <p:transition spd="med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D18E-2C87-472D-9D6F-1ED03D8B57B0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F925-1A0D-4504-88CC-F755884E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6" r:id="rId8"/>
    <p:sldLayoutId id="2147483667" r:id="rId9"/>
    <p:sldLayoutId id="2147483668" r:id="rId10"/>
    <p:sldLayoutId id="2147483669" r:id="rId11"/>
    <p:sldLayoutId id="2147483677" r:id="rId12"/>
    <p:sldLayoutId id="2147483678" r:id="rId13"/>
    <p:sldLayoutId id="2147483679" r:id="rId14"/>
    <p:sldLayoutId id="2147483680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2" r:id="rId21"/>
    <p:sldLayoutId id="2147483664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 spd="med"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40D20F5-D7D6-40E6-8DF6-C877C0FE10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69841" r="15094" b="3431"/>
          <a:stretch/>
        </p:blipFill>
        <p:spPr>
          <a:xfrm>
            <a:off x="-365670" y="-152876"/>
            <a:ext cx="9901100" cy="572463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25570" y="2085274"/>
            <a:ext cx="731178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CHÀO MỪNG CÁC EM 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 SINH</a:t>
            </a:r>
            <a:endParaRPr lang="zh-CN" altLang="en-US" sz="3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875028" y="2732244"/>
            <a:ext cx="7812868" cy="53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13" tIns="34857" rIns="69713" bIns="34857">
            <a:spAutoFit/>
          </a:bodyPr>
          <a:lstStyle>
            <a:lvl1pPr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algn="ctr" defTabSz="69718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i="0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BÀI </a:t>
            </a:r>
            <a:r>
              <a:rPr lang="en-US" altLang="zh-CN" sz="2000" i="0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2: </a:t>
            </a:r>
            <a:r>
              <a:rPr lang="en-US" altLang="zh-CN" sz="2000" i="0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NHÂN </a:t>
            </a:r>
            <a:r>
              <a:rPr lang="en-US" altLang="zh-CN" sz="2000" i="0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ĐA </a:t>
            </a:r>
            <a:r>
              <a:rPr lang="en-US" altLang="zh-CN" sz="2000" i="0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THỨC VỚI ĐA THỨC</a:t>
            </a:r>
            <a:endParaRPr lang="zh-CN" altLang="en-US" sz="2000" i="0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14AE1A4-FFA6-460D-966A-D2E335F5A9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11686" r="21460" b="66621"/>
          <a:stretch/>
        </p:blipFill>
        <p:spPr>
          <a:xfrm>
            <a:off x="71500" y="3264304"/>
            <a:ext cx="2670235" cy="1683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32284"/>
            <a:ext cx="3780420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PHÒNG GIÁO DỤC VÀ ĐÀO TẠO 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QUẬN 3</a:t>
            </a:r>
          </a:p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</a:t>
            </a:r>
            <a:r>
              <a:rPr lang="vi-VN" altLang="zh-CN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ƯỜNG</a:t>
            </a: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THCS BẠCH ĐẰNG</a:t>
            </a:r>
            <a:endParaRPr lang="zh-CN" altLang="en-US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7476" y="384684"/>
            <a:ext cx="378042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GIẢNG ĐIỆN TỬ MÔN TOÁN</a:t>
            </a:r>
            <a:endParaRPr lang="en-US" altLang="zh-CN" dirty="0" smtClean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LỚP 8</a:t>
            </a: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 NĂM 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 2021 - 2022</a:t>
            </a:r>
            <a:endParaRPr lang="zh-CN" altLang="en-US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5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40D20F5-D7D6-40E6-8DF6-C877C0FE10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69841" r="15094" b="3431"/>
          <a:stretch/>
        </p:blipFill>
        <p:spPr>
          <a:xfrm>
            <a:off x="-402272" y="-144711"/>
            <a:ext cx="9901100" cy="572463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41725" y="1208143"/>
            <a:ext cx="633670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CHÚC </a:t>
            </a:r>
            <a:r>
              <a:rPr lang="en-US" altLang="zh-CN" sz="3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 EM HỌC 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TỐT!</a:t>
            </a:r>
            <a:endParaRPr lang="zh-CN" altLang="en-US" sz="3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14AE1A4-FFA6-460D-966A-D2E335F5A9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11686" r="21460" b="66621"/>
          <a:stretch/>
        </p:blipFill>
        <p:spPr>
          <a:xfrm>
            <a:off x="6222244" y="3264304"/>
            <a:ext cx="2670235" cy="16832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C2AC9AC-F306-4D19-BAF2-11E2D32B33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0" r="77826" b="30233"/>
          <a:stretch/>
        </p:blipFill>
        <p:spPr>
          <a:xfrm>
            <a:off x="179512" y="1519767"/>
            <a:ext cx="1728198" cy="36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56221E-6 L 0.0007 -0.0821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106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0A606B6-7174-4193-BDAB-3AE947047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69841" r="15094" b="3431"/>
          <a:stretch/>
        </p:blipFill>
        <p:spPr>
          <a:xfrm>
            <a:off x="-416531" y="-165460"/>
            <a:ext cx="9901100" cy="5724636"/>
          </a:xfrm>
          <a:prstGeom prst="rect">
            <a:avLst/>
          </a:prstGeom>
        </p:spPr>
      </p:pic>
      <p:grpSp>
        <p:nvGrpSpPr>
          <p:cNvPr id="2" name="组合 27"/>
          <p:cNvGrpSpPr/>
          <p:nvPr/>
        </p:nvGrpSpPr>
        <p:grpSpPr>
          <a:xfrm>
            <a:off x="1430002" y="1739192"/>
            <a:ext cx="464133" cy="497722"/>
            <a:chOff x="4968752" y="546100"/>
            <a:chExt cx="581024" cy="622687"/>
          </a:xfrm>
        </p:grpSpPr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4968752" y="546100"/>
              <a:ext cx="581024" cy="58102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5036317" y="591210"/>
              <a:ext cx="445893" cy="577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zh-CN" sz="2400" b="1" dirty="0" smtClean="0">
                  <a:solidFill>
                    <a:schemeClr val="bg1"/>
                  </a:solidFill>
                </a:rPr>
                <a:t>1</a:t>
              </a:r>
              <a:endParaRPr lang="zh-CN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>
            <a:off x="1433349" y="2418613"/>
            <a:ext cx="464133" cy="501703"/>
            <a:chOff x="4968752" y="546100"/>
            <a:chExt cx="581024" cy="627667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4968752" y="546100"/>
              <a:ext cx="581024" cy="58102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5054378" y="596190"/>
              <a:ext cx="445893" cy="577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solidFill>
                    <a:schemeClr val="bg1"/>
                  </a:solidFill>
                </a:rPr>
                <a:t>2</a:t>
              </a:r>
              <a:endParaRPr lang="zh-CN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46"/>
          <p:cNvGrpSpPr/>
          <p:nvPr/>
        </p:nvGrpSpPr>
        <p:grpSpPr>
          <a:xfrm>
            <a:off x="1429089" y="3018229"/>
            <a:ext cx="464133" cy="493697"/>
            <a:chOff x="4968752" y="546100"/>
            <a:chExt cx="581024" cy="617651"/>
          </a:xfrm>
        </p:grpSpPr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4968752" y="546100"/>
              <a:ext cx="581024" cy="58102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5054377" y="586174"/>
              <a:ext cx="445893" cy="577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solidFill>
                    <a:schemeClr val="bg1"/>
                  </a:solidFill>
                </a:rPr>
                <a:t>3</a:t>
              </a:r>
              <a:endParaRPr lang="zh-CN" altLang="zh-CN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013443" y="1775248"/>
            <a:ext cx="5680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Quy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tắc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nhân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2400" dirty="0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với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</a:t>
            </a:r>
            <a:r>
              <a:rPr lang="en-US" altLang="zh-CN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39449" y="2466025"/>
            <a:ext cx="49891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Áp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TextBox 40"/>
          <p:cNvSpPr txBox="1">
            <a:spLocks noChangeArrowheads="1"/>
          </p:cNvSpPr>
          <p:nvPr/>
        </p:nvSpPr>
        <p:spPr bwMode="auto">
          <a:xfrm>
            <a:off x="433463" y="160276"/>
            <a:ext cx="7812868" cy="62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13" tIns="34857" rIns="69713" bIns="34857">
            <a:spAutoFit/>
          </a:bodyPr>
          <a:lstStyle>
            <a:lvl1pPr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algn="ctr" defTabSz="69718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NHÂN </a:t>
            </a:r>
            <a:r>
              <a:rPr lang="en-US" altLang="zh-CN" sz="2400" i="0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Đ</a:t>
            </a:r>
            <a:r>
              <a:rPr lang="en-US" altLang="zh-CN" sz="2400" i="0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A</a:t>
            </a:r>
            <a:r>
              <a:rPr lang="en-US" altLang="zh-CN" sz="2400" i="0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400" i="0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THỨC VỚI ĐA </a:t>
            </a:r>
            <a:r>
              <a:rPr lang="en-US" altLang="zh-CN" sz="2400" i="0" dirty="0" smtClean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itchFamily="34" charset="-122"/>
              </a:rPr>
              <a:t>THỨC</a:t>
            </a:r>
            <a:endParaRPr lang="zh-CN" altLang="en-US" sz="2400" i="0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3377" y="3050261"/>
            <a:ext cx="49891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về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nhà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6EAA4C7-87DB-49BE-AFE3-D4D8620F0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69841" r="15094" b="3431"/>
          <a:stretch/>
        </p:blipFill>
        <p:spPr>
          <a:xfrm>
            <a:off x="-409792" y="-110207"/>
            <a:ext cx="9901100" cy="572463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19678" y="2032484"/>
            <a:ext cx="1263360" cy="117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6"/>
            <a:endParaRPr lang="zh-CN" altLang="en-US" sz="1699">
              <a:solidFill>
                <a:schemeClr val="bg1"/>
              </a:solidFill>
            </a:endParaRPr>
          </a:p>
        </p:txBody>
      </p:sp>
      <p:sp>
        <p:nvSpPr>
          <p:cNvPr id="13" name="文本占位符 3"/>
          <p:cNvSpPr txBox="1">
            <a:spLocks/>
          </p:cNvSpPr>
          <p:nvPr/>
        </p:nvSpPr>
        <p:spPr>
          <a:xfrm>
            <a:off x="3275862" y="2032484"/>
            <a:ext cx="4176458" cy="432202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421" y="1956333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3996"/>
            <a:r>
              <a:rPr lang="en-US" altLang="zh-CN" sz="8000" b="1" dirty="0">
                <a:solidFill>
                  <a:schemeClr val="bg1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1</a:t>
            </a:r>
            <a:endParaRPr lang="zh-CN" altLang="en-US" sz="8000" b="1" dirty="0">
              <a:solidFill>
                <a:schemeClr val="bg1"/>
              </a:solidFill>
              <a:latin typeface="Times New Roman" pitchFamily="18" charset="0"/>
              <a:ea typeface="DotumChe" pitchFamily="49" charset="-127"/>
              <a:cs typeface="Times New Roman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0F745A8-C193-4E2C-B108-AE0E4ADA7F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0" r="77826" b="30233"/>
          <a:stretch/>
        </p:blipFill>
        <p:spPr>
          <a:xfrm flipH="1">
            <a:off x="7740352" y="2632144"/>
            <a:ext cx="1188132" cy="2507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3038" y="2387219"/>
            <a:ext cx="568082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QUY TẮC NHÂN </a:t>
            </a:r>
            <a:r>
              <a:rPr lang="vi-VN" altLang="zh-CN" dirty="0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VỚI </a:t>
            </a:r>
            <a:r>
              <a:rPr lang="vi-VN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THỨC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51520" y="158814"/>
            <a:ext cx="8640960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68" name="文本占位符 3"/>
          <p:cNvSpPr txBox="1">
            <a:spLocks/>
          </p:cNvSpPr>
          <p:nvPr/>
        </p:nvSpPr>
        <p:spPr>
          <a:xfrm>
            <a:off x="251520" y="230668"/>
            <a:ext cx="8640960" cy="432202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3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QUY </a:t>
            </a:r>
            <a:r>
              <a:rPr lang="en-US" altLang="zh-CN" sz="23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TẮC NHÂN </a:t>
            </a:r>
            <a:r>
              <a:rPr lang="vi-VN" altLang="zh-CN" sz="2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</a:t>
            </a:r>
            <a:r>
              <a:rPr lang="en-US" altLang="zh-CN" sz="2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</a:t>
            </a:r>
            <a:r>
              <a:rPr lang="en-US" altLang="zh-CN" sz="2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 </a:t>
            </a:r>
            <a:r>
              <a:rPr lang="en-US" altLang="zh-CN" sz="23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VỚI </a:t>
            </a:r>
            <a:r>
              <a:rPr lang="vi-VN" altLang="zh-CN" sz="2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</a:t>
            </a:r>
            <a:r>
              <a:rPr lang="en-US" altLang="zh-CN" sz="2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</a:t>
            </a:r>
            <a:r>
              <a:rPr lang="en-US" altLang="zh-CN" sz="2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</a:t>
            </a:r>
            <a:endParaRPr lang="zh-CN" altLang="en-US" sz="23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25200" y="1003621"/>
            <a:ext cx="6846800" cy="467075"/>
            <a:chOff x="1025200" y="1003621"/>
            <a:chExt cx="6846800" cy="467075"/>
          </a:xfrm>
        </p:grpSpPr>
        <p:sp>
          <p:nvSpPr>
            <p:cNvPr id="3" name="TextBox 2"/>
            <p:cNvSpPr txBox="1"/>
            <p:nvPr/>
          </p:nvSpPr>
          <p:spPr>
            <a:xfrm>
              <a:off x="1025200" y="1003621"/>
              <a:ext cx="2712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3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3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3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3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3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3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23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5254" y="1024420"/>
                  <a:ext cx="1926746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sz="23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−5</m:t>
                        </m:r>
                        <m:r>
                          <a:rPr lang="en-US" sz="23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lang="en-US" sz="23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5254" y="1024420"/>
                  <a:ext cx="1926746" cy="44627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4515346" y="1012037"/>
              <a:ext cx="1516762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23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488494" y="1003621"/>
                  <a:ext cx="1004314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3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a14:m>
                  <a:endParaRPr lang="en-US" sz="23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494" y="1003621"/>
                  <a:ext cx="1004314" cy="44627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/>
          <p:cNvSpPr txBox="1"/>
          <p:nvPr/>
        </p:nvSpPr>
        <p:spPr>
          <a:xfrm>
            <a:off x="935596" y="1465286"/>
            <a:ext cx="7200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75654" y="1807168"/>
                <a:ext cx="3012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).(</m:t>
                      </m:r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54" y="1807168"/>
                <a:ext cx="301204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551592" y="1807168"/>
                <a:ext cx="2767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−5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+1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92" y="1807168"/>
                <a:ext cx="276723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551592" y="2176500"/>
                <a:ext cx="4186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−5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+1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−2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−5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+1)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92" y="2176500"/>
                <a:ext cx="418698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552336" y="2516223"/>
                <a:ext cx="2800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.6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.1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336" y="2516223"/>
                <a:ext cx="280044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143459" y="2509355"/>
                <a:ext cx="2749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459" y="2509355"/>
                <a:ext cx="274902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551592" y="2859631"/>
                <a:ext cx="1899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92" y="2859631"/>
                <a:ext cx="1899944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273727" y="2859631"/>
                <a:ext cx="20252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−12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+10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727" y="2859631"/>
                <a:ext cx="202523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551592" y="3196685"/>
                <a:ext cx="3747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−12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+10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−2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92" y="3196685"/>
                <a:ext cx="374736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552336" y="3566017"/>
                <a:ext cx="3747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17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+1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−2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336" y="3566017"/>
                <a:ext cx="3747369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 bwMode="auto">
          <a:xfrm>
            <a:off x="359532" y="3935349"/>
            <a:ext cx="8388932" cy="9054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450" y="3935349"/>
            <a:ext cx="838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 TẮC: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88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/>
      <p:bldP spid="24" grpId="0"/>
      <p:bldP spid="26" grpId="0"/>
      <p:bldP spid="27" grpId="0"/>
      <p:bldP spid="28" grpId="0"/>
      <p:bldP spid="7" grpId="0"/>
      <p:bldP spid="31" grpId="0"/>
      <p:bldP spid="32" grpId="0"/>
      <p:bldP spid="33" grpId="0"/>
      <p:bldP spid="34" grpId="0"/>
      <p:bldP spid="30" grpId="0" animBg="1"/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6EAA4C7-87DB-49BE-AFE3-D4D8620F0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69841" r="15094" b="3431"/>
          <a:stretch/>
        </p:blipFill>
        <p:spPr>
          <a:xfrm>
            <a:off x="-407426" y="-110207"/>
            <a:ext cx="9901100" cy="572463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19678" y="2032484"/>
            <a:ext cx="1263360" cy="117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6"/>
            <a:endParaRPr lang="zh-CN" altLang="en-US" sz="1699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1667" y="1956333"/>
            <a:ext cx="7793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3996"/>
            <a:r>
              <a:rPr lang="en-US" altLang="zh-CN" sz="8000" b="1" dirty="0">
                <a:solidFill>
                  <a:schemeClr val="bg1"/>
                </a:solidFill>
                <a:latin typeface="DotumChe" pitchFamily="49" charset="-127"/>
                <a:ea typeface="DotumChe" pitchFamily="49" charset="-127"/>
              </a:rPr>
              <a:t>2</a:t>
            </a:r>
            <a:endParaRPr lang="zh-CN" altLang="en-US" sz="8000" b="1" dirty="0">
              <a:solidFill>
                <a:schemeClr val="bg1"/>
              </a:solidFill>
              <a:latin typeface="DotumChe" pitchFamily="49" charset="-127"/>
              <a:ea typeface="DotumChe" pitchFamily="49" charset="-127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0F745A8-C193-4E2C-B108-AE0E4ADA7F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0" r="77826" b="30233"/>
          <a:stretch/>
        </p:blipFill>
        <p:spPr>
          <a:xfrm flipH="1">
            <a:off x="7524328" y="2176250"/>
            <a:ext cx="1404156" cy="2963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2269" y="2387219"/>
            <a:ext cx="49891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ÁP DỤNG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51520" y="158814"/>
            <a:ext cx="8640960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文本占位符 3"/>
          <p:cNvSpPr txBox="1">
            <a:spLocks/>
          </p:cNvSpPr>
          <p:nvPr/>
        </p:nvSpPr>
        <p:spPr>
          <a:xfrm>
            <a:off x="1619672" y="194741"/>
            <a:ext cx="6372707" cy="432202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ÁP DỤNG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106037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7/T8sgk: </a:t>
            </a:r>
            <a:r>
              <a:rPr lang="en-US" alt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25295" y="1651765"/>
            <a:ext cx="2320090" cy="3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(x</a:t>
            </a:r>
            <a:r>
              <a:rPr lang="en-US" altLang="en-US" sz="18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2x + 1)(x – 1)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700253" y="1651765"/>
            <a:ext cx="3200400" cy="3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(x</a:t>
            </a:r>
            <a:r>
              <a:rPr lang="en-US" altLang="en-US" sz="18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altLang="en-US" sz="18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 – 1) (5 – x)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60570" y="2032469"/>
            <a:ext cx="3943350" cy="3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 + 1)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 + 1)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60570" y="2394271"/>
            <a:ext cx="3086100" cy="3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 – 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 – 1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60570" y="2737277"/>
            <a:ext cx="2628900" cy="3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 – 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55976" y="1522041"/>
            <a:ext cx="54005" cy="3246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752020" y="1994771"/>
            <a:ext cx="4140460" cy="3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 – 1)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x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 – 1)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764850" y="2375475"/>
            <a:ext cx="4114800" cy="3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+ 5x – 5 – 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776360" y="2737277"/>
            <a:ext cx="3943350" cy="3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– 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11x</a:t>
            </a:r>
            <a:r>
              <a:rPr lang="en-US" altLang="en-US" sz="1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+ 6x – 5</a:t>
            </a:r>
          </a:p>
        </p:txBody>
      </p:sp>
    </p:spTree>
    <p:extLst>
      <p:ext uri="{BB962C8B-B14F-4D97-AF65-F5344CB8AC3E}">
        <p14:creationId xmlns:p14="http://schemas.microsoft.com/office/powerpoint/2010/main" val="1571854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51520" y="158814"/>
            <a:ext cx="8640960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文本占位符 3"/>
          <p:cNvSpPr txBox="1">
            <a:spLocks/>
          </p:cNvSpPr>
          <p:nvPr/>
        </p:nvSpPr>
        <p:spPr>
          <a:xfrm>
            <a:off x="1619672" y="194741"/>
            <a:ext cx="6372707" cy="432202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ÁP DỤNG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04048" y="1522041"/>
            <a:ext cx="54005" cy="3246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33088" y="966485"/>
            <a:ext cx="3938912" cy="3463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</a:t>
            </a:r>
            <a:r>
              <a:rPr lang="en-US" altLang="en-US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8sgk: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18285" y="1650170"/>
                <a:ext cx="314496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vi-V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vi-V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vi-V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vi-V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  <m: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m:rPr>
                              <m:sty m:val="p"/>
                            </m:rP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85" y="1650170"/>
                <a:ext cx="3144964" cy="622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454097" y="1822845"/>
                <a:ext cx="2469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vi-VN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vi-V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vi-V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  <m: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vi-V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vi-V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097" y="1822845"/>
                <a:ext cx="2469009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172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51520" y="2272520"/>
                <a:ext cx="436048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xy</m:t>
                      </m:r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−2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72520"/>
                <a:ext cx="4360489" cy="5186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58053" y="2393322"/>
                <a:ext cx="357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53" y="2393322"/>
                <a:ext cx="3575658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71" t="-22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090753" y="3258486"/>
                <a:ext cx="1039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753" y="3258486"/>
                <a:ext cx="1039066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170" t="-2222" r="-58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033100" y="2868415"/>
                <a:ext cx="3575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vi-V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vi-VN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vi-V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00" y="2868415"/>
                <a:ext cx="3575659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171" t="-22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440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6EAA4C7-87DB-49BE-AFE3-D4D8620F0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69841" r="15094" b="3431"/>
          <a:stretch/>
        </p:blipFill>
        <p:spPr>
          <a:xfrm>
            <a:off x="-407426" y="-110207"/>
            <a:ext cx="9901100" cy="572463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19678" y="2032484"/>
            <a:ext cx="1263360" cy="117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6"/>
            <a:endParaRPr lang="zh-CN" altLang="en-US" sz="1699">
              <a:solidFill>
                <a:schemeClr val="bg1"/>
              </a:solidFill>
            </a:endParaRPr>
          </a:p>
        </p:txBody>
      </p:sp>
      <p:sp>
        <p:nvSpPr>
          <p:cNvPr id="13" name="文本占位符 3"/>
          <p:cNvSpPr txBox="1">
            <a:spLocks/>
          </p:cNvSpPr>
          <p:nvPr/>
        </p:nvSpPr>
        <p:spPr>
          <a:xfrm>
            <a:off x="2895349" y="2258239"/>
            <a:ext cx="4968546" cy="71962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600" dirty="0" smtClean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1667" y="1956333"/>
            <a:ext cx="7793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3996"/>
            <a:r>
              <a:rPr lang="en-US" altLang="zh-CN" sz="8000" b="1" dirty="0">
                <a:solidFill>
                  <a:schemeClr val="bg1"/>
                </a:solidFill>
                <a:latin typeface="DotumChe" pitchFamily="49" charset="-127"/>
                <a:ea typeface="DotumChe" pitchFamily="49" charset="-127"/>
              </a:rPr>
              <a:t>5</a:t>
            </a:r>
            <a:endParaRPr lang="zh-CN" altLang="en-US" sz="8000" b="1" dirty="0">
              <a:solidFill>
                <a:schemeClr val="bg1"/>
              </a:solidFill>
              <a:latin typeface="DotumChe" pitchFamily="49" charset="-127"/>
              <a:ea typeface="DotumChe" pitchFamily="49" charset="-127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0F745A8-C193-4E2C-B108-AE0E4ADA7F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0" r="77826" b="30233"/>
          <a:stretch/>
        </p:blipFill>
        <p:spPr>
          <a:xfrm flipH="1">
            <a:off x="7200298" y="1492424"/>
            <a:ext cx="1728186" cy="3647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225823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37481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51520" y="158814"/>
            <a:ext cx="8640960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42018" y="18000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BÀI TẬP VỀ NHÀ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9652" y="1204392"/>
            <a:ext cx="60126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BTVN </a:t>
            </a:r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BTVN </a:t>
            </a:r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website</a:t>
            </a:r>
            <a:endParaRPr 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54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1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88E"/>
      </a:accent1>
      <a:accent2>
        <a:srgbClr val="8CBF03"/>
      </a:accent2>
      <a:accent3>
        <a:srgbClr val="5AA88E"/>
      </a:accent3>
      <a:accent4>
        <a:srgbClr val="8CBF03"/>
      </a:accent4>
      <a:accent5>
        <a:srgbClr val="5AA88E"/>
      </a:accent5>
      <a:accent6>
        <a:srgbClr val="8CBF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AC14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anchor="ctr"/>
      <a:lstStyle>
        <a:defPPr algn="ctr" defTabSz="967801" fontAlgn="auto">
          <a:spcBef>
            <a:spcPts val="0"/>
          </a:spcBef>
          <a:spcAft>
            <a:spcPts val="0"/>
          </a:spcAft>
          <a:defRPr>
            <a:latin typeface="方正兰亭黑简体" panose="02000000000000000000" pitchFamily="2" charset="-122"/>
            <a:ea typeface="方正兰亭黑简体" panose="02000000000000000000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650</Words>
  <Application>Microsoft Office PowerPoint</Application>
  <PresentationFormat>Custom</PresentationFormat>
  <Paragraphs>66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Ho Thu</cp:lastModifiedBy>
  <cp:revision>246</cp:revision>
  <dcterms:created xsi:type="dcterms:W3CDTF">2017-06-18T08:54:36Z</dcterms:created>
  <dcterms:modified xsi:type="dcterms:W3CDTF">2021-09-01T03:41:38Z</dcterms:modified>
</cp:coreProperties>
</file>